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256" r:id="rId5"/>
    <p:sldId id="317" r:id="rId6"/>
    <p:sldId id="293" r:id="rId7"/>
    <p:sldId id="340" r:id="rId8"/>
    <p:sldId id="343" r:id="rId9"/>
    <p:sldId id="342" r:id="rId10"/>
    <p:sldId id="344" r:id="rId11"/>
  </p:sldIdLst>
  <p:sldSz cx="12188825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99" autoAdjust="0"/>
  </p:normalViewPr>
  <p:slideViewPr>
    <p:cSldViewPr>
      <p:cViewPr varScale="1">
        <p:scale>
          <a:sx n="67" d="100"/>
          <a:sy n="67" d="100"/>
        </p:scale>
        <p:origin x="644" y="4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eger Rinzema" userId="f5b0a3a2-843e-46e8-bd6c-bfb1073e4372" providerId="ADAL" clId="{3CE9EB61-867A-4C42-B0C0-F40A766E8654}"/>
    <pc:docChg chg="delSld">
      <pc:chgData name="Sieger Rinzema" userId="f5b0a3a2-843e-46e8-bd6c-bfb1073e4372" providerId="ADAL" clId="{3CE9EB61-867A-4C42-B0C0-F40A766E8654}" dt="2019-12-20T09:53:30.222" v="4" actId="2696"/>
      <pc:docMkLst>
        <pc:docMk/>
      </pc:docMkLst>
      <pc:sldChg chg="del">
        <pc:chgData name="Sieger Rinzema" userId="f5b0a3a2-843e-46e8-bd6c-bfb1073e4372" providerId="ADAL" clId="{3CE9EB61-867A-4C42-B0C0-F40A766E8654}" dt="2019-12-20T09:53:28.238" v="0" actId="2696"/>
        <pc:sldMkLst>
          <pc:docMk/>
          <pc:sldMk cId="3785795262" sldId="334"/>
        </pc:sldMkLst>
      </pc:sldChg>
      <pc:sldChg chg="del">
        <pc:chgData name="Sieger Rinzema" userId="f5b0a3a2-843e-46e8-bd6c-bfb1073e4372" providerId="ADAL" clId="{3CE9EB61-867A-4C42-B0C0-F40A766E8654}" dt="2019-12-20T09:53:28.707" v="1" actId="2696"/>
        <pc:sldMkLst>
          <pc:docMk/>
          <pc:sldMk cId="3227840732" sldId="335"/>
        </pc:sldMkLst>
      </pc:sldChg>
      <pc:sldChg chg="del">
        <pc:chgData name="Sieger Rinzema" userId="f5b0a3a2-843e-46e8-bd6c-bfb1073e4372" providerId="ADAL" clId="{3CE9EB61-867A-4C42-B0C0-F40A766E8654}" dt="2019-12-20T09:53:29.191" v="2" actId="2696"/>
        <pc:sldMkLst>
          <pc:docMk/>
          <pc:sldMk cId="3251469498" sldId="336"/>
        </pc:sldMkLst>
      </pc:sldChg>
      <pc:sldChg chg="del">
        <pc:chgData name="Sieger Rinzema" userId="f5b0a3a2-843e-46e8-bd6c-bfb1073e4372" providerId="ADAL" clId="{3CE9EB61-867A-4C42-B0C0-F40A766E8654}" dt="2019-12-20T09:53:29.598" v="3" actId="2696"/>
        <pc:sldMkLst>
          <pc:docMk/>
          <pc:sldMk cId="365637722" sldId="337"/>
        </pc:sldMkLst>
      </pc:sldChg>
      <pc:sldChg chg="del">
        <pc:chgData name="Sieger Rinzema" userId="f5b0a3a2-843e-46e8-bd6c-bfb1073e4372" providerId="ADAL" clId="{3CE9EB61-867A-4C42-B0C0-F40A766E8654}" dt="2019-12-20T09:53:30.222" v="4" actId="2696"/>
        <pc:sldMkLst>
          <pc:docMk/>
          <pc:sldMk cId="1344770288" sldId="33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C66D14-5CD3-4EE9-88C1-E0E0745FC62F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5CDD20F-CAB5-4F3D-801E-267BF0D45B7B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18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grpSp>
        <p:nvGrpSpPr>
          <p:cNvPr id="256" name="lijn" descr="Afbeelding van lijn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Vrije v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58" name="Vrije v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59" name="Vrije v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0" name="Vrije v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1" name="Vrije v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2" name="Vrije v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3" name="Vrije v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4" name="Vrije v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5" name="Vrije v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6" name="Vrije v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7" name="Vrije v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8" name="Vrije v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9" name="Vrije v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0" name="Vrije v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1" name="Vrije v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2" name="Vrije v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3" name="Vrije v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4" name="Vrije v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5" name="Vrije v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6" name="Vrije v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7" name="Vrije v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8" name="Vrije v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9" name="Vrije v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0" name="Vrije v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1" name="Vrije v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2" name="Vrije v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3" name="Vrije v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4" name="Vrije v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5" name="Vrije v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6" name="Vrije v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7" name="Vrije v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8" name="Vrije v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9" name="Vrije v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0" name="Vrije v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1" name="Vrije v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2" name="Vrije v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3" name="Vrije v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4" name="Vrije v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5" name="Vrije v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6" name="Vrije v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7" name="Vrije v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8" name="Vrije v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9" name="Vrije v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0" name="Vrije v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1" name="Vrije v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2" name="Vrije v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3" name="Vrije v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4" name="Vrije v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5" name="Vrije v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6" name="Vrije v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7" name="Vrije v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8" name="Vrije v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9" name="Vrije v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0" name="Vrije v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1" name="Vrije v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2" name="Vrije v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3" name="Vrije v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4" name="Vrije v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5" name="Vrije v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6" name="Vrije v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7" name="Vrije v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8" name="Vrije v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9" name="Vrije v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0" name="Vrije v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1" name="Vrije v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2" name="Vrije v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3" name="Vrije v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4" name="Vrije v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5" name="Vrije v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6" name="Vrije v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7" name="Vrije v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8" name="Vrije v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9" name="Vrije v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0" name="Vrije v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1" name="Vrije v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2" name="Vrije v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3" name="Vrije v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4" name="Vrije v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5" name="Vrije v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6" name="Vrije v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7" name="Vrije v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8" name="Vrije v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9" name="Vrije v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0" name="Vrije v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1" name="Vrije v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2" name="Vrije v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3" name="Vrije v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4" name="Vrije v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5" name="Vrije v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6" name="Vrije v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7" name="Vrije v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8" name="Vrije v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9" name="Vrije v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0" name="Vrije v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1" name="Vrije v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2" name="Vrije v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3" name="Vrije v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4" name="Vrije v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5" name="Vrije v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6" name="Vrije v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7" name="Vrije v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8" name="Vrije v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9" name="Vrije v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0" name="Vrije v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1" name="Vrije v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2" name="Vrije v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3" name="Vrije v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4" name="Vrije v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5" name="Vrije v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6" name="Vrije v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7" name="Vrije v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8" name="Vrije v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9" name="Vrije v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0" name="Vrije v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1" name="Vrije v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2" name="Vrije v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3" name="Vrije v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4" name="Vrije v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5" name="Vrije v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6" name="Vrije v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7" name="Vrije v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8" name="Vrije v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9" name="Vrije v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</p:grp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grpSp>
        <p:nvGrpSpPr>
          <p:cNvPr id="7" name="lijn" descr="Afbeelding van lijn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Vrije v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9" name="Vrije v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0" name="Vrije v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1" name="Vrije v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2" name="Vrije v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3" name="Vrije v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4" name="Vrije v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5" name="Vrije v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" name="Vrije v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" name="Vrije v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" name="Vrije v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" name="Vrije v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" name="Vrije v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" name="Vrije v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" name="Vrije v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" name="Vrije v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4" name="Vrije v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5" name="Vrije v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6" name="Vrije v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7" name="Vrije v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8" name="Vrije v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9" name="Vrije v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0" name="Vrije v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1" name="Vrije v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2" name="Vrije v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3" name="Vrije v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4" name="Vrije v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5" name="Vrije v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6" name="Vrije v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7" name="Vrije v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8" name="Vrije v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9" name="Vrije v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0" name="Vrije v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1" name="Vrije v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2" name="Vrije v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3" name="Vrije v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4" name="Vrije v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5" name="Vrije v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6" name="Vrije v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7" name="Vrije v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8" name="Vrije v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9" name="Vrije v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0" name="Vrije v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1" name="Vrije v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2" name="Vrije v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3" name="Vrije v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4" name="Vrije v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5" name="Vrije v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6" name="Vrije v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7" name="Vrije v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8" name="Vrije v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9" name="Vrije v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0" name="Vrije v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1" name="Vrije v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2" name="Vrije v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3" name="Vrije v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4" name="Vrije v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5" name="Vrije v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6" name="Vrije v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7" name="Vrije v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8" name="Vrije v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9" name="Vrije v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0" name="Vrije v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1" name="Vrije v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2" name="Vrije v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3" name="Vrije v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4" name="Vrije v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5" name="Vrije v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6" name="Vrije v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7" name="Vrije v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8" name="Vrije v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9" name="Vrije v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80" name="Vrije v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81" name="Vrije v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</p:grp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62EAD9-7313-4352-A34B-E634A10492E7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grpSp>
        <p:nvGrpSpPr>
          <p:cNvPr id="7" name="lijn" descr="Afbeelding van lijn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Vrije v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9" name="Vrije v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0" name="Vrije v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1" name="Vrije v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2" name="Vrije v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3" name="Vrije v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4" name="Vrije v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5" name="Vrije v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" name="Vrije v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" name="Vrije v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" name="Vrije v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" name="Vrije v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" name="Vrije v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" name="Vrije v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" name="Vrije v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" name="Vrije v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4" name="Vrije v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5" name="Vrije v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6" name="Vrije v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7" name="Vrije v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8" name="Vrije v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9" name="Vrije v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0" name="Vrije v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1" name="Vrije v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2" name="Vrije v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3" name="Vrije v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4" name="Vrije v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5" name="Vrije v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6" name="Vrije v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7" name="Vrije v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8" name="Vrije v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39" name="Vrije v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0" name="Vrije v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1" name="Vrije v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2" name="Vrije v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3" name="Vrije v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4" name="Vrije v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5" name="Vrije v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6" name="Vrije v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7" name="Vrije v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8" name="Vrije v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49" name="Vrije v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0" name="Vrije v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1" name="Vrije v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2" name="Vrije v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3" name="Vrije v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4" name="Vrije v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5" name="Vrije v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6" name="Vrije v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7" name="Vrije v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8" name="Vrije v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59" name="Vrije v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0" name="Vrije v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1" name="Vrije v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2" name="Vrije v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3" name="Vrije v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4" name="Vrije v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5" name="Vrije v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6" name="Vrije v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7" name="Vrije v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8" name="Vrije v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69" name="Vrije v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0" name="Vrije v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1" name="Vrije v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2" name="Vrije v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3" name="Vrije v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4" name="Vrije v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5" name="Vrije v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6" name="Vrije v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7" name="Vrije v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8" name="Vrije v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79" name="Vrije v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80" name="Vrije v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81" name="Vrije v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</p:grp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5C041E-204D-45DB-AE00-84DB2FF0C6D1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grpSp>
        <p:nvGrpSpPr>
          <p:cNvPr id="167" name="lijn" descr="Afbeelding van lijn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Vrije v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9" name="Vrije v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0" name="Vrije v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1" name="Vrije v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2" name="Vrije v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3" name="Vrije v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4" name="Vrije v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5" name="Vrije v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6" name="Vrije v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7" name="Vrije v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8" name="Vrije v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9" name="Vrije v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0" name="Vrije v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1" name="Vrije v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2" name="Vrije v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3" name="Vrije v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4" name="Vrije v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5" name="Vrije v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6" name="Vrije v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7" name="Vrije v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8" name="Vrije v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9" name="Vrije v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0" name="Vrije v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1" name="Vrije v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2" name="Vrije v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3" name="Vrije v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4" name="Vrije v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5" name="Vrije v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6" name="Vrije v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7" name="Vrije v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8" name="Vrije v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9" name="Vrije v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0" name="Vrije v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1" name="Vrije v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2" name="Vrije v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3" name="Vrije v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4" name="Vrije v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5" name="Vrije v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6" name="Vrije v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7" name="Vrije v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8" name="Vrije v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9" name="Vrije v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0" name="Vrije v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1" name="Vrije v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2" name="Vrije v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3" name="Vrije v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4" name="Vrije v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5" name="Vrije v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6" name="Vrije v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7" name="Vrije v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8" name="Vrije v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9" name="Vrije v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0" name="Vrije v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1" name="Vrije v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2" name="Vrije v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3" name="Vrije v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4" name="Vrije v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5" name="Vrije v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6" name="Vrije v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7" name="Vrije v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8" name="Vrije v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9" name="Vrije v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0" name="Vrije v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1" name="Vrije v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2" name="Vrije v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3" name="Vrije v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4" name="Vrije v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5" name="Vrije v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6" name="Vrije v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7" name="Vrije v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8" name="Vrije v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9" name="Vrije v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40" name="Vrije v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41" name="Vrije v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317E5C-2583-4CB2-AD3B-6702C46CE7A5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grpSp>
        <p:nvGrpSpPr>
          <p:cNvPr id="255" name="lijn" descr="Afbeelding van lijn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Vrije v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57" name="Vrije v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58" name="Vrije v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59" name="Vrije v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0" name="Vrije v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1" name="Vrije v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2" name="Vrije v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3" name="Vrije v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4" name="Vrije v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5" name="Vrije v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6" name="Vrije v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7" name="Vrije v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8" name="Vrije v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69" name="Vrije v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0" name="Vrije v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1" name="Vrije v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2" name="Vrije v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3" name="Vrije v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4" name="Vrije v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5" name="Vrije v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6" name="Vrije v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7" name="Vrije v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8" name="Vrije v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79" name="Vrije v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0" name="Vrije v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1" name="Vrije v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2" name="Vrije v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3" name="Vrije v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4" name="Vrije v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5" name="Vrije v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6" name="Vrije v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7" name="Vrije v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8" name="Vrije v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89" name="Vrije v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0" name="Vrije v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1" name="Vrije v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2" name="Vrije v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3" name="Vrije v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4" name="Vrije v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5" name="Vrije v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6" name="Vrije v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7" name="Vrije v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8" name="Vrije v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299" name="Vrije v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0" name="Vrije v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1" name="Vrije v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2" name="Vrije v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3" name="Vrije v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4" name="Vrije v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5" name="Vrije v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6" name="Vrije v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7" name="Vrije v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8" name="Vrije v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09" name="Vrije v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0" name="Vrije v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1" name="Vrije v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2" name="Vrije v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3" name="Vrije v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4" name="Vrije v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5" name="Vrije v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6" name="Vrije v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7" name="Vrije v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8" name="Vrije v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19" name="Vrije v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0" name="Vrije v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1" name="Vrije v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2" name="Vrije v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3" name="Vrije v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4" name="Vrije v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5" name="Vrije v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6" name="Vrije v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7" name="Vrije v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8" name="Vrije v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29" name="Vrije v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0" name="Vrije v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1" name="Vrije v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2" name="Vrije v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3" name="Vrije v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4" name="Vrije v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5" name="Vrije v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6" name="Vrije v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7" name="Vrije v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8" name="Vrije v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39" name="Vrije v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0" name="Vrije v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1" name="Vrije v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2" name="Vrije v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3" name="Vrije v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4" name="Vrije v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5" name="Vrije v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6" name="Vrije v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7" name="Vrije v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8" name="Vrije v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49" name="Vrije v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0" name="Vrije v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1" name="Vrije v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2" name="Vrije v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3" name="Vrije v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4" name="Vrije v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5" name="Vrije v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6" name="Vrije v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7" name="Vrije v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8" name="Vrije v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59" name="Vrije v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0" name="Vrije v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1" name="Vrije v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2" name="Vrije v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3" name="Vrije v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4" name="Vrije v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5" name="Vrije v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6" name="Vrije v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7" name="Vrije v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8" name="Vrije v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69" name="Vrije v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0" name="Vrije v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1" name="Vrije v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2" name="Vrije v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3" name="Vrije v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4" name="Vrije v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5" name="Vrije v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6" name="Vrije v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7" name="Vrije v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  <p:sp>
          <p:nvSpPr>
            <p:cNvPr id="378" name="Vrije v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/>
            </a:p>
          </p:txBody>
        </p:sp>
      </p:grp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4B533B-F90F-4F9B-A5D4-3D47686AA61C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grpSp>
        <p:nvGrpSpPr>
          <p:cNvPr id="158" name="lijn" descr="Afbeelding van lijn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Vrije v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0" name="Vrije v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1" name="Vrije v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2" name="Vrije v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3" name="Vrije v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4" name="Vrije v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5" name="Vrije v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6" name="Vrije v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7" name="Vrije v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8" name="Vrije v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9" name="Vrije v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0" name="Vrije v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1" name="Vrije v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2" name="Vrije v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3" name="Vrije v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4" name="Vrije v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5" name="Vrije v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6" name="Vrije v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7" name="Vrije v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8" name="Vrije v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9" name="Vrije v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0" name="Vrije v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1" name="Vrije v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2" name="Vrije v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3" name="Vrije v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4" name="Vrije v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5" name="Vrije v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6" name="Vrije v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7" name="Vrije v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8" name="Vrije v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9" name="Vrije v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0" name="Vrije v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1" name="Vrije v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2" name="Vrije v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3" name="Vrije v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4" name="Vrije v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5" name="Vrije v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6" name="Vrije v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7" name="Vrije v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8" name="Vrije v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9" name="Vrije v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0" name="Vrije v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1" name="Vrije v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2" name="Vrije v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3" name="Vrije v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4" name="Vrije v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5" name="Vrije v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6" name="Vrije v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7" name="Vrije v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8" name="Vrije v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9" name="Vrije v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0" name="Vrije v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1" name="Vrije v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2" name="Vrije v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3" name="Vrije v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4" name="Vrije v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5" name="Vrije v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6" name="Vrije v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7" name="Vrije v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8" name="Vrije v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9" name="Vrije v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0" name="Vrije v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1" name="Vrije v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2" name="Vrije v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3" name="Vrije v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4" name="Vrije v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5" name="Vrije v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6" name="Vrije v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7" name="Vrije v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8" name="Vrije v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9" name="Vrije v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0" name="Vrije v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1" name="Vrije v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2" name="Vrije v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30F3EA-90CE-4E5A-81D1-30613A2D91A9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grpSp>
        <p:nvGrpSpPr>
          <p:cNvPr id="160" name="lijn" descr="Afbeelding van lijn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Vrije v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2" name="Vrije v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3" name="Vrije v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4" name="Vrije v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5" name="Vrije v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6" name="Vrije v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7" name="Vrije v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8" name="Vrije v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9" name="Vrije v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0" name="Vrije v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1" name="Vrije v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2" name="Vrije v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3" name="Vrije v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4" name="Vrije v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5" name="Vrije v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6" name="Vrije v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7" name="Vrije v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8" name="Vrije v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9" name="Vrije v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0" name="Vrije v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1" name="Vrije v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2" name="Vrije v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3" name="Vrije v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4" name="Vrije v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5" name="Vrije v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6" name="Vrije v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7" name="Vrije v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8" name="Vrije v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9" name="Vrije v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0" name="Vrije v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1" name="Vrije v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2" name="Vrije v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3" name="Vrije v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4" name="Vrije v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5" name="Vrije v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6" name="Vrije v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7" name="Vrije v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8" name="Vrije v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9" name="Vrije v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0" name="Vrije v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1" name="Vrije v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2" name="Vrije v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3" name="Vrije v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4" name="Vrije v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5" name="Vrije v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6" name="Vrije v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7" name="Vrije v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8" name="Vrije v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9" name="Vrije v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0" name="Vrije v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1" name="Vrije v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2" name="Vrije v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3" name="Vrije v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4" name="Vrije v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5" name="Vrije v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6" name="Vrije v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7" name="Vrije v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8" name="Vrije v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9" name="Vrije v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0" name="Vrije v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1" name="Vrije v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2" name="Vrije v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3" name="Vrije v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4" name="Vrije v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5" name="Vrije v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6" name="Vrije v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7" name="Vrije v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8" name="Vrije v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9" name="Vrije v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0" name="Vrije v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1" name="Vrije v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2" name="Vrije v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3" name="Vrije v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4" name="Vrije v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</p:grp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BD0B91-EF26-43B9-ADFF-74CD5B2524BF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5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6249860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grpSp>
        <p:nvGrpSpPr>
          <p:cNvPr id="156" name="lijn" descr="Afbeelding van lijn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Vrije v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58" name="Vrije v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59" name="Vrije v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0" name="Vrije v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1" name="Vrije v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2" name="Vrije v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3" name="Vrije v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4" name="Vrije v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5" name="Vrije v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6" name="Vrije v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7" name="Vrije v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8" name="Vrije v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69" name="Vrije v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0" name="Vrije v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1" name="Vrije v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2" name="Vrije v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3" name="Vrije v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4" name="Vrije v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5" name="Vrije v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6" name="Vrije v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7" name="Vrije v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8" name="Vrije v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79" name="Vrije v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0" name="Vrije v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1" name="Vrije v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2" name="Vrije v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3" name="Vrije v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4" name="Vrije v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5" name="Vrije v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6" name="Vrije v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7" name="Vrije v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8" name="Vrije v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89" name="Vrije v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0" name="Vrije v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1" name="Vrije v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2" name="Vrije v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3" name="Vrije v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4" name="Vrije v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5" name="Vrije v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6" name="Vrije v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7" name="Vrije v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8" name="Vrije v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199" name="Vrije v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0" name="Vrije v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1" name="Vrije v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2" name="Vrije v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3" name="Vrije v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4" name="Vrije v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5" name="Vrije v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6" name="Vrije v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7" name="Vrije v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8" name="Vrije v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09" name="Vrije v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0" name="Vrije v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1" name="Vrije v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2" name="Vrije v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3" name="Vrije v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4" name="Vrije v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5" name="Vrije v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6" name="Vrije v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7" name="Vrije v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8" name="Vrije v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19" name="Vrije v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0" name="Vrije v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1" name="Vrije v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2" name="Vrije v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3" name="Vrije v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4" name="Vrije v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5" name="Vrije v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6" name="Vrije v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7" name="Vrije v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8" name="Vrije v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29" name="Vrije v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  <p:sp>
          <p:nvSpPr>
            <p:cNvPr id="230" name="Vrije v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l-NL" dirty="0">
                <a:ln>
                  <a:noFill/>
                </a:ln>
              </a:endParaRPr>
            </a:p>
          </p:txBody>
        </p:sp>
      </p:grp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8064BC-C299-4982-8575-0E9FE687D6BA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04B9DF-C999-4E28-8EF8-0EFEBA1D75BA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grpSp>
        <p:nvGrpSpPr>
          <p:cNvPr id="615" name="kader" descr="Afbeelding van vak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e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e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Vrije v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Vrije v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Vrije v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Vrije v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Vrije v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Vrije v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Vrije v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Vrije v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Vrije v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Vrije v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Vrije v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Vrije v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Vrije v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Vrije v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Vrije v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Vrije v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Vrije v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Vrije v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Vrije v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Vrije v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Vrije v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Vrije v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Vrije v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Vrije v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Vrije v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Vrije v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Vrije v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Vrije v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Vrije v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Vrije v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Vrije v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Vrije v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Vrije v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Vrije v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Vrije v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Vrije v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Vrije v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Vrije v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Vrije v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Vrije v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Vrije v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Vrije v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Vrije v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Vrije v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Vrije v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Vrije v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Vrije v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Vrije v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Vrije v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Vrije v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Vrije v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Vrije v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Vrije v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Vrije v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Vrije v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Vrije v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Vrije v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Vrije v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Vrije v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Vrije v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Vrije v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Vrije v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Vrije v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Vrije v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Vrije v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Vrije v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Vrije v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Vrije v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Vrije v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Vrije v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Vrije v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Vrije v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Vrije v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Vrije v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e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Vrije v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Vrije v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Vrije v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Vrije v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Vrije v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Vrije v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Vrije v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Vrije v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Vrije v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Vrije v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Vrije v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Vrije v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Vrije v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Vrije v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Vrije v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Vrije v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Vrije v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Vrije v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Vrije v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Vrije v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Vrije v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Vrije v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Vrije v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Vrije v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Vrije v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Vrije v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Vrije v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Vrije v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Vrije v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Vrije v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Vrije v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Vrije v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Vrije v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Vrije v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Vrije v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Vrije v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Vrije v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Vrije v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Vrije v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Vrije v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Vrije v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Vrije v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Vrije v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Vrije v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Vrije v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Vrije v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Vrije v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Vrije v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Vrije v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Vrije v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Vrije v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Vrije v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Vrije v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Vrije v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Vrije v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Vrije v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Vrije v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Vrije v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Vrije v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Vrije v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Vrije v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Vrije v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Vrije v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Vrije v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Vrije v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Vrije v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Vrije v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Vrije v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Vrije v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Vrije v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Vrije v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Vrije v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Vrije v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Vrije v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e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e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Vrije v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Vrije v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Vrije v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Vrije v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Vrije v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Vrije v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Vrije v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Vrije v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Vrije v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Vrije v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Vrije v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Vrije v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Vrije v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Vrije v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Vrije v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Vrije v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Vrije v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Vrije v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Vrije v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Vrije v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Vrije v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Vrije v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Vrije v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Vrije v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Vrije v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Vrije v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Vrije v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Vrije v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Vrije v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Vrije v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Vrije v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Vrije v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Vrije v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Vrije v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Vrije v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Vrije v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Vrije v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Vrije v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Vrije v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Vrije v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Vrije v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Vrije v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Vrije v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Vrije v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Vrije v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Vrije v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Vrije v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Vrije v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Vrije v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Vrije v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Vrije v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Vrije v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Vrije v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Vrije v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Vrije v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Vrije v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Vrije v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Vrije v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Vrije v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Vrije v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Vrije v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Vrije v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Vrije v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Vrije v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Vrije v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Vrije v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Vrije v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Vrije v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Vrije v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Vrije v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Vrije v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Vrije v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Vrije v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Vrije v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e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Vrije v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Vrije v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Vrije v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Vrije v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Vrije v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Vrije v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Vrije v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Vrije v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Vrije v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Vrije v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Vrije v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Vrije v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Vrije v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Vrije v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Vrije v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Vrije v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Vrije v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Vrije v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Vrije v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Vrije v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Vrije v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Vrije v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Vrije v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Vrije v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Vrije v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Vrije v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Vrije v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Vrije v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Vrije v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Vrije v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Vrije v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Vrije v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Vrije v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Vrije v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Vrije v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Vrije v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Vrije v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Vrije v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Vrije v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Vrije v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Vrije v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Vrije v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Vrije v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Vrije v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Vrije v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Vrije v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Vrije v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Vrije v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Vrije v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Vrije v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Vrije v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Vrije v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Vrije v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Vrije v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Vrije v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Vrije v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Vrije v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Vrije v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Vrije v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Vrije v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Vrije v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Vrije v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Vrije v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Vrije v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Vrije v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Vrije v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Vrije v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Vrije v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Vrije v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Vrije v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Vrije v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Vrije v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Vrije v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Vrije v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071D7F-E1EA-4640-8E6B-E45DEB77ABC6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614" name="kader" descr="Afbeelding van vak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e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e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Vrije v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Vrije v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Vrije v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Vrije v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Vrije v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Vrije v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Vrije v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Vrije v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Vrije v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Vrije v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Vrije v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Vrije v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Vrije v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Vrije v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Vrije v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Vrije v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Vrije v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Vrije v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Vrije v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Vrije v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Vrije v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Vrije v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Vrije v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Vrije v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Vrije v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Vrije v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Vrije v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Vrije v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Vrije v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Vrije v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Vrije v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Vrije v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Vrije v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Vrije v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Vrije v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Vrije v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Vrije v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Vrije v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Vrije v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Vrije v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Vrije v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Vrije v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Vrije v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Vrije v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Vrije v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Vrije v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Vrije v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Vrije v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Vrije v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Vrije v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Vrije v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Vrije v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Vrije v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Vrije v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Vrije v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Vrije v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Vrije v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Vrije v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Vrije v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Vrije v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Vrije v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Vrije v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Vrije v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Vrije v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Vrije v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Vrije v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Vrije v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Vrije v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Vrije v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Vrije v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Vrije v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Vrije v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Vrije v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Vrije v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e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Vrije v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Vrije v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Vrije v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Vrije v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Vrije v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Vrije v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Vrije v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Vrije v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Vrije v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Vrije v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Vrije v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Vrije v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Vrije v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Vrije v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Vrije v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Vrije v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Vrije v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Vrije v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Vrije v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Vrije v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Vrije v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Vrije v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Vrije v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Vrije v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Vrije v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Vrije v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Vrije v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Vrije v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Vrije v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Vrije v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Vrije v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Vrije v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Vrije v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Vrije v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Vrije v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Vrije v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Vrije v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Vrije v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Vrije v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Vrije v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Vrije v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Vrije v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Vrije v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Vrije v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Vrije v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Vrije v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Vrije v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Vrije v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Vrije v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Vrije v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Vrije v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Vrije v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Vrije v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Vrije v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Vrije v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Vrije v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Vrije v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Vrije v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Vrije v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Vrije v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Vrije v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Vrije v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Vrije v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Vrije v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Vrije v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Vrije v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Vrije v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Vrije v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Vrije v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Vrije v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Vrije v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Vrije v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Vrije v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Vrije v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e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e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Vrije v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Vrije v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Vrije v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Vrije v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Vrije v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Vrije v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Vrije v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Vrije v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Vrije v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Vrije v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Vrije v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Vrije v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Vrije v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Vrije v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Vrije v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Vrije v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Vrije v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Vrije v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Vrije v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Vrije v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Vrije v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Vrije v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Vrije v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Vrije v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Vrije v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Vrije v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Vrije v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Vrije v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Vrije v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Vrije v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Vrije v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Vrije v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Vrije v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Vrije v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Vrije v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Vrije v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Vrije v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Vrije v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Vrije v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Vrije v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Vrije v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Vrije v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Vrije v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Vrije v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Vrije v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Vrije v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Vrije v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Vrije v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Vrije v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Vrije v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Vrije v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Vrije v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Vrije v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Vrije v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Vrije v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Vrije v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Vrije v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Vrije v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Vrije v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Vrije v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Vrije v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Vrije v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Vrije v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Vrije v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Vrije v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Vrije v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Vrije v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Vrije v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Vrije v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Vrije v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Vrije v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Vrije v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Vrije v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Vrije v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e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Vrije v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Vrije v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Vrije v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Vrije v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Vrije v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Vrije v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Vrije v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Vrije v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Vrije v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Vrije v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Vrije v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Vrije v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Vrije v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Vrije v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Vrije v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Vrije v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Vrije v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Vrije v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Vrije v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Vrije v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Vrije v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Vrije v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Vrije v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Vrije v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Vrije v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Vrije v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Vrije v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Vrije v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Vrije v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Vrije v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Vrije v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Vrije v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Vrije v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Vrije v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Vrije v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Vrije v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Vrije v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Vrije v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Vrije v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Vrije v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Vrije v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Vrije v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Vrije v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Vrije v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Vrije v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Vrije v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Vrije v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Vrije v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Vrije v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Vrije v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Vrije v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Vrije v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Vrije v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Vrije v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Vrije v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Vrije v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Vrije v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Vrije v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Vrije v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Vrije v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Vrije v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Vrije v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Vrije v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Vrije v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Vrije v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Vrije v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Vrije v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Vrije v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Vrije v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Vrije v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Vrije v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Vrije v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Vrije v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Vrije v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nl-NL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48A747-FE5B-407B-AA5A-A4957B9C5E9C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EFDAAA-1B16-43E8-8F08-084664AE5AE3}" type="datetime1">
              <a:rPr lang="nl-NL" smtClean="0"/>
              <a:t>20-12-2019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nl-NL" dirty="0"/>
              <a:t>Observeren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Project: les 4</a:t>
            </a:r>
          </a:p>
          <a:p>
            <a:pPr rtl="0"/>
            <a:r>
              <a:rPr lang="nl-NL" dirty="0"/>
              <a:t>BBL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5A864-5305-4F94-976E-B0C3AF59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Opbouw thema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4747D7-4476-467B-8CE5-C5FDD30DF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Les 1: waarnemen</a:t>
            </a:r>
          </a:p>
          <a:p>
            <a:r>
              <a:rPr lang="nl-NL" dirty="0"/>
              <a:t>Les 2: observeren, betrouwbaarheid en validiteit</a:t>
            </a:r>
          </a:p>
          <a:p>
            <a:r>
              <a:rPr lang="nl-NL" dirty="0"/>
              <a:t>Les 3: buitenschoolse opdracht</a:t>
            </a:r>
          </a:p>
          <a:p>
            <a:r>
              <a:rPr lang="nl-NL" dirty="0"/>
              <a:t>Les 4: verwerken observaties &amp; losse puntjes</a:t>
            </a:r>
          </a:p>
          <a:p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81994C-3B79-4E81-B0C8-7307E6AE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196" y="4227587"/>
            <a:ext cx="38884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Schrijf in 1 minuut op wat je bij de foto’s denkt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99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401DD-CC10-46A7-8B60-66246ED4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Nabespreken; dacht iedereen het zelfde?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966246F-DB00-426C-9DFF-20527645E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62564" y="5087187"/>
            <a:ext cx="3067224" cy="13713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C9130FA-9467-441B-B3AC-01A76E62D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238" y="4526044"/>
            <a:ext cx="2573968" cy="19325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AB19F26-1858-4657-9C26-FABD08173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268" y="2005110"/>
            <a:ext cx="2836792" cy="251102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5E472BA-A661-4156-BCCF-FBEED107B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863" y="2402690"/>
            <a:ext cx="3082823" cy="20526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DB14CB5-05C2-4327-9C44-8C2D18B7F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979" y="1826162"/>
            <a:ext cx="3428486" cy="19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51C219-7077-4D65-9615-50D68406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Valkuilen bij observatie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7D07E1-346F-4107-AF37-94F5E2B05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eerste indruk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73BD3D-7BD6-411A-ADC5-823F16732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260" y="1971877"/>
            <a:ext cx="5456393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6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nl-NL" dirty="0"/>
          </a:p>
          <a:p>
            <a:pPr>
              <a:buFont typeface="Wingdings" panose="05000000000000000000" pitchFamily="2" charset="2"/>
              <a:buChar char="v"/>
            </a:pPr>
            <a:endParaRPr lang="nl-NL" dirty="0"/>
          </a:p>
          <a:p>
            <a:pPr>
              <a:buFont typeface="Wingdings" panose="05000000000000000000" pitchFamily="2" charset="2"/>
              <a:buChar char="v"/>
            </a:pPr>
            <a:endParaRPr lang="nl-NL" dirty="0"/>
          </a:p>
          <a:p>
            <a:pPr>
              <a:buFont typeface="Wingdings" panose="05000000000000000000" pitchFamily="2" charset="2"/>
              <a:buChar char="v"/>
            </a:pPr>
            <a:endParaRPr lang="nl-NL" dirty="0"/>
          </a:p>
          <a:p>
            <a:pPr>
              <a:buFont typeface="Wingdings" panose="05000000000000000000" pitchFamily="2" charset="2"/>
              <a:buChar char="v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4" descr="https://www.nationaalmediapaspoort.nl/images/beeldmateriaal/groep1/1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954" y="2695930"/>
            <a:ext cx="3905562" cy="20142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jl-rechts 4"/>
          <p:cNvSpPr/>
          <p:nvPr/>
        </p:nvSpPr>
        <p:spPr>
          <a:xfrm>
            <a:off x="604752" y="2702962"/>
            <a:ext cx="2517462" cy="201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7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Halo effect</a:t>
            </a:r>
          </a:p>
        </p:txBody>
      </p:sp>
      <p:sp>
        <p:nvSpPr>
          <p:cNvPr id="7" name="Pijl-links 6"/>
          <p:cNvSpPr/>
          <p:nvPr/>
        </p:nvSpPr>
        <p:spPr>
          <a:xfrm>
            <a:off x="8470676" y="2695930"/>
            <a:ext cx="2519092" cy="19197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799" dirty="0">
                <a:solidFill>
                  <a:schemeClr val="tx1"/>
                </a:solidFill>
              </a:rPr>
              <a:t>Horn effect</a:t>
            </a:r>
          </a:p>
        </p:txBody>
      </p:sp>
    </p:spTree>
    <p:extLst>
      <p:ext uri="{BB962C8B-B14F-4D97-AF65-F5344CB8AC3E}">
        <p14:creationId xmlns:p14="http://schemas.microsoft.com/office/powerpoint/2010/main" val="34948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7B25E-E76C-4271-A0B8-0B9239BF0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Selffulfilling Prophecy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FA78FE8-148B-4F64-B082-5D7AB656E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6793" y="1772816"/>
            <a:ext cx="4535237" cy="463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8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oolbo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99_TF02804846_TF02804846" id="{C94990DC-43D7-4EDA-AD9F-2CC864971898}" vid="{43BD6323-6600-4C9E-A44A-05BED6317C3C}"/>
    </a:ext>
  </a:extLst>
</a:theme>
</file>

<file path=ppt/theme/theme2.xml><?xml version="1.0" encoding="utf-8"?>
<a:theme xmlns:a="http://schemas.openxmlformats.org/drawingml/2006/main" name="Office-the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E6EAFB7E375B4FA8D2FF7FD64788B7" ma:contentTypeVersion="11" ma:contentTypeDescription="Een nieuw document maken." ma:contentTypeScope="" ma:versionID="62f3085fd7cb8d9ea273e0ee4216180f">
  <xsd:schema xmlns:xsd="http://www.w3.org/2001/XMLSchema" xmlns:xs="http://www.w3.org/2001/XMLSchema" xmlns:p="http://schemas.microsoft.com/office/2006/metadata/properties" xmlns:ns3="0bfbde32-856c-4dfd-bc38-4322d606c322" xmlns:ns4="169eb86d-0fb8-4364-bb17-d27f6b2029d0" targetNamespace="http://schemas.microsoft.com/office/2006/metadata/properties" ma:root="true" ma:fieldsID="0f9bf6f3c5bf72a60ccecc636f7542b1" ns3:_="" ns4:_="">
    <xsd:import namespace="0bfbde32-856c-4dfd-bc38-4322d606c322"/>
    <xsd:import namespace="169eb86d-0fb8-4364-bb17-d27f6b2029d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bde32-856c-4dfd-bc38-4322d606c32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eb86d-0fb8-4364-bb17-d27f6b202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645A39-3047-4686-91BE-F01997D8DA7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4F2E91E-E2DC-45BD-AAED-EEC28E5D57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2CBE8E-BFA2-47F5-A816-BF3C254DCF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fbde32-856c-4dfd-bc38-4322d606c322"/>
    <ds:schemaRef ds:uri="169eb86d-0fb8-4364-bb17-d27f6b2029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Schoolbordpresentatie voor het onderwijs (breedbeeld)</Template>
  <TotalTime>2089</TotalTime>
  <Words>53</Words>
  <Application>Microsoft Office PowerPoint</Application>
  <PresentationFormat>Aangepast</PresentationFormat>
  <Paragraphs>21</Paragraphs>
  <Slides>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Consolas</vt:lpstr>
      <vt:lpstr>Corbel</vt:lpstr>
      <vt:lpstr>Wingdings</vt:lpstr>
      <vt:lpstr>Schoolbord 16x9</vt:lpstr>
      <vt:lpstr>Observeren</vt:lpstr>
      <vt:lpstr>Opbouw thema</vt:lpstr>
      <vt:lpstr> Schrijf in 1 minuut op wat je bij de foto’s denkt</vt:lpstr>
      <vt:lpstr>Nabespreken; dacht iedereen het zelfde?</vt:lpstr>
      <vt:lpstr>Valkuilen bij observatie</vt:lpstr>
      <vt:lpstr>PowerPoint-presentatie</vt:lpstr>
      <vt:lpstr>Selffulfilling Prophecy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Quickscan</dc:title>
  <dc:creator>Sieger Rinzema</dc:creator>
  <cp:lastModifiedBy>Sieger Rinzema</cp:lastModifiedBy>
  <cp:revision>5</cp:revision>
  <dcterms:created xsi:type="dcterms:W3CDTF">2019-09-09T08:21:04Z</dcterms:created>
  <dcterms:modified xsi:type="dcterms:W3CDTF">2019-12-20T09:53:32Z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0x010100B7E6EAFB7E375B4FA8D2FF7FD64788B7</vt:lpwstr>
  </property>
</Properties>
</file>